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695" r:id="rId4"/>
    <p:sldId id="696" r:id="rId5"/>
    <p:sldId id="697" r:id="rId6"/>
    <p:sldId id="698" r:id="rId7"/>
    <p:sldId id="699" r:id="rId8"/>
    <p:sldId id="70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701" r:id="rId22"/>
    <p:sldId id="285" r:id="rId23"/>
    <p:sldId id="286" r:id="rId24"/>
    <p:sldId id="478" r:id="rId25"/>
    <p:sldId id="702" r:id="rId26"/>
    <p:sldId id="707" r:id="rId27"/>
    <p:sldId id="703" r:id="rId28"/>
    <p:sldId id="704" r:id="rId29"/>
    <p:sldId id="1056" r:id="rId30"/>
    <p:sldId id="1058" r:id="rId31"/>
    <p:sldId id="706" r:id="rId32"/>
    <p:sldId id="1054" r:id="rId33"/>
    <p:sldId id="705" r:id="rId34"/>
    <p:sldId id="1057" r:id="rId35"/>
    <p:sldId id="1059" r:id="rId36"/>
    <p:sldId id="1060" r:id="rId37"/>
    <p:sldId id="1061" r:id="rId38"/>
    <p:sldId id="1062" r:id="rId39"/>
    <p:sldId id="1063" r:id="rId40"/>
    <p:sldId id="1064" r:id="rId41"/>
    <p:sldId id="1065" r:id="rId42"/>
    <p:sldId id="1066" r:id="rId43"/>
    <p:sldId id="1067" r:id="rId44"/>
    <p:sldId id="1068" r:id="rId45"/>
    <p:sldId id="1069" r:id="rId46"/>
    <p:sldId id="1070" r:id="rId47"/>
    <p:sldId id="1071" r:id="rId48"/>
    <p:sldId id="1072" r:id="rId49"/>
    <p:sldId id="1073"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5" r:id="rId68"/>
    <p:sldId id="327" r:id="rId69"/>
    <p:sldId id="1074" r:id="rId70"/>
    <p:sldId id="513" r:id="rId71"/>
    <p:sldId id="514" r:id="rId72"/>
    <p:sldId id="516" r:id="rId73"/>
    <p:sldId id="517" r:id="rId74"/>
    <p:sldId id="518" r:id="rId75"/>
    <p:sldId id="373" r:id="rId76"/>
    <p:sldId id="519" r:id="rId77"/>
    <p:sldId id="524" r:id="rId78"/>
    <p:sldId id="525" r:id="rId79"/>
    <p:sldId id="526" r:id="rId80"/>
    <p:sldId id="527" r:id="rId81"/>
    <p:sldId id="528" r:id="rId82"/>
    <p:sldId id="529" r:id="rId83"/>
    <p:sldId id="530" r:id="rId84"/>
    <p:sldId id="531" r:id="rId85"/>
    <p:sldId id="532" r:id="rId86"/>
    <p:sldId id="533" r:id="rId87"/>
    <p:sldId id="691" r:id="rId88"/>
    <p:sldId id="692" r:id="rId89"/>
    <p:sldId id="69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pc:chgData name="" userId="e6793c7ac87b5dd5" providerId="LiveId" clId="{335F0835-02A6-4104-A867-EEB2C06A5A4D}" dt="2023-09-19T04:57:19.232" v="2005" actId="113"/>
        <pc:sldMkLst>
          <pc:docMk/>
          <pc:sldMk cId="3844161785" sldId="257"/>
        </pc:sldMkLst>
        <pc:spChg chg="mod">
          <ac:chgData name="" userId="e6793c7ac87b5dd5" providerId="LiveId" clId="{335F0835-02A6-4104-A867-EEB2C06A5A4D}" dt="2023-09-19T04:57:19.232" v="2005" actId="113"/>
          <ac:spMkLst>
            <pc:docMk/>
            <pc:sldMk cId="3844161785" sldId="257"/>
            <ac:spMk id="3" creationId="{EA68E610-DD25-431B-85F0-D5B68EABBE7F}"/>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04:16:13.173" v="134" actId="113"/>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08T03:44:17.869" v="1767" actId="20577"/>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06T06:21:29.559" v="1364" actId="108"/>
        <pc:sldMkLst>
          <pc:docMk/>
          <pc:sldMk cId="2884287908" sldId="1069"/>
        </pc:sldMkLst>
        <pc:spChg chg="mod">
          <ac:chgData name="" userId="e6793c7ac87b5dd5" providerId="LiveId" clId="{AC136D46-E802-46E9-8B55-16D236E5DE6D}" dt="2023-12-06T06:21:29.559" v="1364" actId="108"/>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11-12-2023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52579" name="Rectangle 2">
            <a:extLst>
              <a:ext uri="{FF2B5EF4-FFF2-40B4-BE49-F238E27FC236}">
                <a16:creationId xmlns:a16="http://schemas.microsoft.com/office/drawing/2014/main"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59</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65</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66</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67</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68</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75</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53603" name="Rectangle 2">
            <a:extLst>
              <a:ext uri="{FF2B5EF4-FFF2-40B4-BE49-F238E27FC236}">
                <a16:creationId xmlns:a16="http://schemas.microsoft.com/office/drawing/2014/main"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54627" name="Rectangle 2">
            <a:extLst>
              <a:ext uri="{FF2B5EF4-FFF2-40B4-BE49-F238E27FC236}">
                <a16:creationId xmlns:a16="http://schemas.microsoft.com/office/drawing/2014/main"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50</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51</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52</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53</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54</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55</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F6E14-DE78-41D3-9187-4128C25763C6}"/>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04F53D-1F6E-45DF-A398-2C099DB758F2}"/>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695180-F903-49C7-97D3-FEE33DCDC4CC}"/>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10CA6-79AB-406D-9E64-FC9CDA598603}"/>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5A3E3B-E570-40BD-A7FE-B18F8EFE8CAA}"/>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FC0982-BEA3-452B-BD54-FACC3C202DB7}"/>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6" name="Footer Placeholder 5">
            <a:extLst>
              <a:ext uri="{FF2B5EF4-FFF2-40B4-BE49-F238E27FC236}">
                <a16:creationId xmlns:a16="http://schemas.microsoft.com/office/drawing/2014/main"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9D7235-4986-48E9-863B-0651F31F3710}"/>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8" name="Footer Placeholder 7">
            <a:extLst>
              <a:ext uri="{FF2B5EF4-FFF2-40B4-BE49-F238E27FC236}">
                <a16:creationId xmlns:a16="http://schemas.microsoft.com/office/drawing/2014/main"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48B24D-D9BC-4D0A-8C91-A5642F3A5CC9}"/>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4" name="Footer Placeholder 3">
            <a:extLst>
              <a:ext uri="{FF2B5EF4-FFF2-40B4-BE49-F238E27FC236}">
                <a16:creationId xmlns:a16="http://schemas.microsoft.com/office/drawing/2014/main"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E296B-7E56-44B8-B621-80614A34EAAD}"/>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3" name="Footer Placeholder 2">
            <a:extLst>
              <a:ext uri="{FF2B5EF4-FFF2-40B4-BE49-F238E27FC236}">
                <a16:creationId xmlns:a16="http://schemas.microsoft.com/office/drawing/2014/main"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57A929-85B9-41BB-AE2B-2EE2E9113944}"/>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6" name="Footer Placeholder 5">
            <a:extLst>
              <a:ext uri="{FF2B5EF4-FFF2-40B4-BE49-F238E27FC236}">
                <a16:creationId xmlns:a16="http://schemas.microsoft.com/office/drawing/2014/main"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B920ED-21A1-475D-8959-561DDFB28C64}"/>
              </a:ext>
            </a:extLst>
          </p:cNvPr>
          <p:cNvSpPr>
            <a:spLocks noGrp="1"/>
          </p:cNvSpPr>
          <p:nvPr>
            <p:ph type="dt" sz="half" idx="10"/>
          </p:nvPr>
        </p:nvSpPr>
        <p:spPr/>
        <p:txBody>
          <a:bodyPr/>
          <a:lstStyle/>
          <a:p>
            <a:fld id="{FCAEB917-4766-4900-A303-A659AC204F2B}" type="datetimeFigureOut">
              <a:rPr lang="en-IN" smtClean="0"/>
              <a:t>11-12-2023</a:t>
            </a:fld>
            <a:endParaRPr lang="en-IN"/>
          </a:p>
        </p:txBody>
      </p:sp>
      <p:sp>
        <p:nvSpPr>
          <p:cNvPr id="6" name="Footer Placeholder 5">
            <a:extLst>
              <a:ext uri="{FF2B5EF4-FFF2-40B4-BE49-F238E27FC236}">
                <a16:creationId xmlns:a16="http://schemas.microsoft.com/office/drawing/2014/main"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11-12-2023</a:t>
            </a:fld>
            <a:endParaRPr lang="en-IN"/>
          </a:p>
        </p:txBody>
      </p:sp>
      <p:sp>
        <p:nvSpPr>
          <p:cNvPr id="5" name="Footer Placeholder 4">
            <a:extLst>
              <a:ext uri="{FF2B5EF4-FFF2-40B4-BE49-F238E27FC236}">
                <a16:creationId xmlns:a16="http://schemas.microsoft.com/office/drawing/2014/main"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a16="http://schemas.microsoft.com/office/drawing/2014/main"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a16="http://schemas.microsoft.com/office/drawing/2014/main"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a16="http://schemas.microsoft.com/office/drawing/2014/main"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026" name="Equation" r:id="rId3" imgW="723272" imgH="177646" progId="Equation.3">
                    <p:embed/>
                  </p:oleObj>
                </mc:Choice>
                <mc:Fallback>
                  <p:oleObj name="Equation" r:id="rId3" imgW="723272" imgH="177646" progId="Equation.3">
                    <p:embed/>
                    <p:pic>
                      <p:nvPicPr>
                        <p:cNvPr id="7" name="Object 11">
                          <a:extLst>
                            <a:ext uri="{FF2B5EF4-FFF2-40B4-BE49-F238E27FC236}">
                              <a16:creationId xmlns:a16="http://schemas.microsoft.com/office/drawing/2014/main"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027" name="Equation" r:id="rId5" imgW="1803400" imgH="482600" progId="Equation.3">
                    <p:embed/>
                  </p:oleObj>
                </mc:Choice>
                <mc:Fallback>
                  <p:oleObj name="Equation" r:id="rId5" imgW="1803400" imgH="482600" progId="Equation.3">
                    <p:embed/>
                    <p:pic>
                      <p:nvPicPr>
                        <p:cNvPr id="8" name="Object 7">
                          <a:extLst>
                            <a:ext uri="{FF2B5EF4-FFF2-40B4-BE49-F238E27FC236}">
                              <a16:creationId xmlns:a16="http://schemas.microsoft.com/office/drawing/2014/main"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a16="http://schemas.microsoft.com/office/drawing/2014/main"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a16="http://schemas.microsoft.com/office/drawing/2014/main"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a16="http://schemas.microsoft.com/office/drawing/2014/main"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a16="http://schemas.microsoft.com/office/drawing/2014/main"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a16="http://schemas.microsoft.com/office/drawing/2014/main"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84741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a16="http://schemas.microsoft.com/office/drawing/2014/main"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a16="http://schemas.microsoft.com/office/drawing/2014/main"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a16="http://schemas.microsoft.com/office/drawing/2014/main"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50"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a16="http://schemas.microsoft.com/office/drawing/2014/main"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a16="http://schemas.microsoft.com/office/drawing/2014/main"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a16="http://schemas.microsoft.com/office/drawing/2014/main"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a16="http://schemas.microsoft.com/office/drawing/2014/main"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a16="http://schemas.microsoft.com/office/drawing/2014/main"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404824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a16="http://schemas.microsoft.com/office/drawing/2014/main"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a16="http://schemas.microsoft.com/office/drawing/2014/main"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074" name="Equation" r:id="rId4" imgW="1727200" imgH="698500" progId="Equation.3">
                  <p:embed/>
                </p:oleObj>
              </mc:Choice>
              <mc:Fallback>
                <p:oleObj name="Equation" r:id="rId4" imgW="1727200" imgH="698500" progId="Equation.3">
                  <p:embed/>
                  <p:pic>
                    <p:nvPicPr>
                      <p:cNvPr id="8" name="Object 9">
                        <a:extLst>
                          <a:ext uri="{FF2B5EF4-FFF2-40B4-BE49-F238E27FC236}">
                            <a16:creationId xmlns:a16="http://schemas.microsoft.com/office/drawing/2014/main"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a16="http://schemas.microsoft.com/office/drawing/2014/main"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123" y="1963954"/>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a16="http://schemas.microsoft.com/office/drawing/2014/main"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a16="http://schemas.microsoft.com/office/drawing/2014/main"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a16="http://schemas.microsoft.com/office/drawing/2014/main"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86884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a16="http://schemas.microsoft.com/office/drawing/2014/main"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a16="http://schemas.microsoft.com/office/drawing/2014/main"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a16="http://schemas.microsoft.com/office/drawing/2014/main"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a16="http://schemas.microsoft.com/office/drawing/2014/main"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a16="http://schemas.microsoft.com/office/drawing/2014/main"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a16="http://schemas.microsoft.com/office/drawing/2014/main"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a16="http://schemas.microsoft.com/office/drawing/2014/main"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a16="http://schemas.microsoft.com/office/drawing/2014/main"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a16="http://schemas.microsoft.com/office/drawing/2014/main"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a16="http://schemas.microsoft.com/office/drawing/2014/main"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a16="http://schemas.microsoft.com/office/drawing/2014/main"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a16="http://schemas.microsoft.com/office/drawing/2014/main"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a16="http://schemas.microsoft.com/office/drawing/2014/main"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a16="http://schemas.microsoft.com/office/drawing/2014/main"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a16="http://schemas.microsoft.com/office/drawing/2014/main"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a16="http://schemas.microsoft.com/office/drawing/2014/main" id="{9333E733-824B-4E41-9CC9-1A90E2C4BC70}"/>
              </a:ext>
            </a:extLst>
          </p:cNvPr>
          <p:cNvSpPr>
            <a:spLocks noChangeArrowheads="1"/>
          </p:cNvSpPr>
          <p:nvPr/>
        </p:nvSpPr>
        <p:spPr bwMode="auto">
          <a:xfrm>
            <a:off x="3302544" y="5343960"/>
            <a:ext cx="5308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Current 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a16="http://schemas.microsoft.com/office/drawing/2014/main" val="20000"/>
                    </a:ext>
                  </a:extLst>
                </a:gridCol>
                <a:gridCol w="668866">
                  <a:extLst>
                    <a:ext uri="{9D8B030D-6E8A-4147-A177-3AD203B41FA5}">
                      <a16:colId xmlns:a16="http://schemas.microsoft.com/office/drawing/2014/main" val="20001"/>
                    </a:ext>
                  </a:extLst>
                </a:gridCol>
                <a:gridCol w="668866">
                  <a:extLst>
                    <a:ext uri="{9D8B030D-6E8A-4147-A177-3AD203B41FA5}">
                      <a16:colId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val="10009"/>
                  </a:ext>
                </a:extLst>
              </a:tr>
            </a:tbl>
          </a:graphicData>
        </a:graphic>
      </p:graphicFrame>
      <p:graphicFrame>
        <p:nvGraphicFramePr>
          <p:cNvPr id="14" name="Table 13"/>
          <p:cNvGraphicFramePr>
            <a:graphicFrameLocks noGrp="1"/>
          </p:cNvGraphicFramePr>
          <p:nvPr>
            <p:extLst/>
          </p:nvPr>
        </p:nvGraphicFramePr>
        <p:xfrm>
          <a:off x="6628087" y="1476744"/>
          <a:ext cx="2085304" cy="2906064"/>
        </p:xfrm>
        <a:graphic>
          <a:graphicData uri="http://schemas.openxmlformats.org/drawingml/2006/table">
            <a:tbl>
              <a:tblPr firstRow="1" bandRow="1"/>
              <a:tblGrid>
                <a:gridCol w="903464">
                  <a:extLst>
                    <a:ext uri="{9D8B030D-6E8A-4147-A177-3AD203B41FA5}">
                      <a16:colId xmlns:a16="http://schemas.microsoft.com/office/drawing/2014/main" val="20000"/>
                    </a:ext>
                  </a:extLst>
                </a:gridCol>
                <a:gridCol w="590920">
                  <a:extLst>
                    <a:ext uri="{9D8B030D-6E8A-4147-A177-3AD203B41FA5}">
                      <a16:colId xmlns:a16="http://schemas.microsoft.com/office/drawing/2014/main" val="20001"/>
                    </a:ext>
                  </a:extLst>
                </a:gridCol>
                <a:gridCol w="590920">
                  <a:extLst>
                    <a:ext uri="{9D8B030D-6E8A-4147-A177-3AD203B41FA5}">
                      <a16:colId xmlns:a16="http://schemas.microsoft.com/office/drawing/2014/main" val="20002"/>
                    </a:ext>
                  </a:extLst>
                </a:gridCol>
              </a:tblGrid>
              <a:tr h="270965">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a16="http://schemas.microsoft.com/office/drawing/2014/main" val="10000"/>
                  </a:ext>
                </a:extLst>
              </a:tr>
              <a:tr h="325158">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a16="http://schemas.microsoft.com/office/drawing/2014/main" val="10001"/>
                  </a:ext>
                </a:extLst>
              </a:tr>
              <a:tr h="325158">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a16="http://schemas.microsoft.com/office/drawing/2014/main" val="10002"/>
                  </a:ext>
                </a:extLst>
              </a:tr>
              <a:tr h="325158">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a16="http://schemas.microsoft.com/office/drawing/2014/main" val="10003"/>
                  </a:ext>
                </a:extLst>
              </a:tr>
              <a:tr h="325158">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a16="http://schemas.microsoft.com/office/drawing/2014/main" val="10004"/>
                  </a:ext>
                </a:extLst>
              </a:tr>
              <a:tr h="325158">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val="10005"/>
                  </a:ext>
                </a:extLst>
              </a:tr>
              <a:tr h="325158">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val="10006"/>
                  </a:ext>
                </a:extLst>
              </a:tr>
              <a:tr h="325158">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a16="http://schemas.microsoft.com/office/drawing/2014/main" val="10007"/>
                  </a:ext>
                </a:extLst>
              </a:tr>
              <a:tr h="325158">
                <a:tc>
                  <a:txBody>
                    <a:bodyPr/>
                    <a:lstStyle/>
                    <a:p>
                      <a:r>
                        <a:rPr lang="en-US" sz="1400" dirty="0"/>
                        <a:t>x10</a:t>
                      </a:r>
                    </a:p>
                  </a:txBody>
                  <a:tcPr/>
                </a:tc>
                <a:tc>
                  <a:txBody>
                    <a:bodyPr/>
                    <a:lstStyle/>
                    <a:p>
                      <a:r>
                        <a:rPr lang="en-US" sz="1400" dirty="0"/>
                        <a:t>5</a:t>
                      </a:r>
                    </a:p>
                  </a:txBody>
                  <a:tcPr/>
                </a:tc>
                <a:tc>
                  <a:txBody>
                    <a:bodyPr/>
                    <a:lstStyle/>
                    <a:p>
                      <a:r>
                        <a:rPr lang="en-US" sz="1400" dirty="0">
                          <a:solidFill>
                            <a:srgbClr val="FF0000"/>
                          </a:solidFill>
                        </a:rPr>
                        <a:t>2</a:t>
                      </a:r>
                    </a:p>
                  </a:txBody>
                  <a:tcPr/>
                </a:tc>
                <a:extLst>
                  <a:ext uri="{0D108BD9-81ED-4DB2-BD59-A6C34878D82A}">
                    <a16:rowId xmlns:a16="http://schemas.microsoft.com/office/drawing/2014/main" val="10008"/>
                  </a:ext>
                </a:extLst>
              </a:tr>
            </a:tbl>
          </a:graphicData>
        </a:graphic>
      </p:graphicFrame>
      <p:sp>
        <p:nvSpPr>
          <p:cNvPr id="8" name="Title 1">
            <a:extLst>
              <a:ext uri="{FF2B5EF4-FFF2-40B4-BE49-F238E27FC236}">
                <a16:creationId xmlns:a16="http://schemas.microsoft.com/office/drawing/2014/main"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74016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nvPr>
        </p:nvGraphicFramePr>
        <p:xfrm>
          <a:off x="838199" y="2446317"/>
          <a:ext cx="3513109" cy="3870960"/>
        </p:xfrm>
        <a:graphic>
          <a:graphicData uri="http://schemas.openxmlformats.org/drawingml/2006/table">
            <a:tbl>
              <a:tblPr firstRow="1" bandRow="1"/>
              <a:tblGrid>
                <a:gridCol w="931920">
                  <a:extLst>
                    <a:ext uri="{9D8B030D-6E8A-4147-A177-3AD203B41FA5}">
                      <a16:colId xmlns:a16="http://schemas.microsoft.com/office/drawing/2014/main" val="20000"/>
                    </a:ext>
                  </a:extLst>
                </a:gridCol>
                <a:gridCol w="663180">
                  <a:extLst>
                    <a:ext uri="{9D8B030D-6E8A-4147-A177-3AD203B41FA5}">
                      <a16:colId xmlns:a16="http://schemas.microsoft.com/office/drawing/2014/main" val="20001"/>
                    </a:ext>
                  </a:extLst>
                </a:gridCol>
                <a:gridCol w="591015">
                  <a:extLst>
                    <a:ext uri="{9D8B030D-6E8A-4147-A177-3AD203B41FA5}">
                      <a16:colId xmlns:a16="http://schemas.microsoft.com/office/drawing/2014/main" val="20002"/>
                    </a:ext>
                  </a:extLst>
                </a:gridCol>
                <a:gridCol w="579863">
                  <a:extLst>
                    <a:ext uri="{9D8B030D-6E8A-4147-A177-3AD203B41FA5}">
                      <a16:colId xmlns:a16="http://schemas.microsoft.com/office/drawing/2014/main" val="818150381"/>
                    </a:ext>
                  </a:extLst>
                </a:gridCol>
                <a:gridCol w="747131">
                  <a:extLst>
                    <a:ext uri="{9D8B030D-6E8A-4147-A177-3AD203B41FA5}">
                      <a16:colId xmlns:a16="http://schemas.microsoft.com/office/drawing/2014/main" val="20003"/>
                    </a:ext>
                  </a:extLst>
                </a:gridCol>
              </a:tblGrid>
              <a:tr h="506054">
                <a:tc>
                  <a:txBody>
                    <a:bodyPr/>
                    <a:lstStyle/>
                    <a:p>
                      <a:r>
                        <a:rPr lang="en-US" sz="1400" dirty="0"/>
                        <a:t>Replace X5 by X1</a:t>
                      </a:r>
                    </a:p>
                  </a:txBody>
                  <a:tcPr/>
                </a:tc>
                <a:tc>
                  <a:txBody>
                    <a:bodyPr/>
                    <a:lstStyle/>
                    <a:p>
                      <a:r>
                        <a:rPr lang="en-US" sz="1400" dirty="0"/>
                        <a:t>Before</a:t>
                      </a:r>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tc>
                  <a:txBody>
                    <a:bodyPr/>
                    <a:lstStyle/>
                    <a:p>
                      <a:r>
                        <a:rPr lang="en-US" sz="1400" dirty="0"/>
                        <a:t>Change</a:t>
                      </a:r>
                    </a:p>
                  </a:txBody>
                  <a:tcPr/>
                </a:tc>
                <a:extLst>
                  <a:ext uri="{0D108BD9-81ED-4DB2-BD59-A6C34878D82A}">
                    <a16:rowId xmlns:a16="http://schemas.microsoft.com/office/drawing/2014/main" val="10000"/>
                  </a:ext>
                </a:extLst>
              </a:tr>
              <a:tr h="297679">
                <a:tc>
                  <a:txBody>
                    <a:bodyPr/>
                    <a:lstStyle/>
                    <a:p>
                      <a:r>
                        <a:rPr lang="en-US" sz="1400" dirty="0"/>
                        <a:t>X1</a:t>
                      </a:r>
                    </a:p>
                  </a:txBody>
                  <a:tcPr/>
                </a:tc>
                <a:tc>
                  <a:txBody>
                    <a:bodyPr/>
                    <a:lstStyle/>
                    <a:p>
                      <a:r>
                        <a:rPr lang="en-US" sz="1400" b="0" dirty="0">
                          <a:solidFill>
                            <a:schemeClr val="tx1"/>
                          </a:solidFill>
                        </a:rPr>
                        <a:t>7</a:t>
                      </a:r>
                    </a:p>
                  </a:txBody>
                  <a:tcPr/>
                </a:tc>
                <a:tc>
                  <a:txBody>
                    <a:bodyPr/>
                    <a:lstStyle/>
                    <a:p>
                      <a:r>
                        <a:rPr lang="en-US" sz="1400" dirty="0"/>
                        <a:t>0</a:t>
                      </a:r>
                    </a:p>
                  </a:txBody>
                  <a:tcPr/>
                </a:tc>
                <a:tc>
                  <a:txBody>
                    <a:bodyPr/>
                    <a:lstStyle/>
                    <a:p>
                      <a:r>
                        <a:rPr lang="en-US" sz="1400" b="0" dirty="0">
                          <a:solidFill>
                            <a:schemeClr val="tx1"/>
                          </a:solidFill>
                        </a:rPr>
                        <a:t>0</a:t>
                      </a:r>
                    </a:p>
                  </a:txBody>
                  <a:tcPr/>
                </a:tc>
                <a:tc>
                  <a:txBody>
                    <a:bodyPr/>
                    <a:lstStyle/>
                    <a:p>
                      <a:r>
                        <a:rPr lang="en-US" sz="1400" dirty="0"/>
                        <a:t>-7</a:t>
                      </a:r>
                    </a:p>
                  </a:txBody>
                  <a:tcPr/>
                </a:tc>
                <a:extLst>
                  <a:ext uri="{0D108BD9-81ED-4DB2-BD59-A6C34878D82A}">
                    <a16:rowId xmlns:a16="http://schemas.microsoft.com/office/drawing/2014/main" val="10001"/>
                  </a:ext>
                </a:extLst>
              </a:tr>
              <a:tr h="297679">
                <a:tc>
                  <a:txBody>
                    <a:bodyPr/>
                    <a:lstStyle/>
                    <a:p>
                      <a:r>
                        <a:rPr lang="en-US" sz="1400" dirty="0"/>
                        <a:t>X2</a:t>
                      </a:r>
                    </a:p>
                  </a:txBody>
                  <a:tcPr/>
                </a:tc>
                <a:tc>
                  <a:txBody>
                    <a:bodyPr/>
                    <a:lstStyle/>
                    <a:p>
                      <a:r>
                        <a:rPr lang="en-US" sz="1400" b="0" dirty="0">
                          <a:solidFill>
                            <a:schemeClr val="tx1"/>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tc>
                  <a:txBody>
                    <a:bodyPr/>
                    <a:lstStyle/>
                    <a:p>
                      <a:r>
                        <a:rPr lang="en-US" sz="1400" dirty="0"/>
                        <a:t>-2</a:t>
                      </a:r>
                    </a:p>
                  </a:txBody>
                  <a:tcPr/>
                </a:tc>
                <a:extLst>
                  <a:ext uri="{0D108BD9-81ED-4DB2-BD59-A6C34878D82A}">
                    <a16:rowId xmlns:a16="http://schemas.microsoft.com/office/drawing/2014/main" val="10002"/>
                  </a:ext>
                </a:extLst>
              </a:tr>
              <a:tr h="297679">
                <a:tc>
                  <a:txBody>
                    <a:bodyPr/>
                    <a:lstStyle/>
                    <a:p>
                      <a:r>
                        <a:rPr lang="en-US" sz="1400" dirty="0"/>
                        <a:t>X3</a:t>
                      </a:r>
                    </a:p>
                  </a:txBody>
                  <a:tcPr/>
                </a:tc>
                <a:tc>
                  <a:txBody>
                    <a:bodyPr/>
                    <a:lstStyle/>
                    <a:p>
                      <a:r>
                        <a:rPr lang="en-US" sz="1400" b="0" dirty="0">
                          <a:solidFill>
                            <a:schemeClr val="tx1"/>
                          </a:solidFill>
                        </a:rPr>
                        <a:t>8</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tc>
                  <a:txBody>
                    <a:bodyPr/>
                    <a:lstStyle/>
                    <a:p>
                      <a:r>
                        <a:rPr lang="en-US" sz="1400" dirty="0"/>
                        <a:t>-5</a:t>
                      </a:r>
                    </a:p>
                  </a:txBody>
                  <a:tcPr/>
                </a:tc>
                <a:extLst>
                  <a:ext uri="{0D108BD9-81ED-4DB2-BD59-A6C34878D82A}">
                    <a16:rowId xmlns:a16="http://schemas.microsoft.com/office/drawing/2014/main" val="10003"/>
                  </a:ext>
                </a:extLst>
              </a:tr>
              <a:tr h="297679">
                <a:tc>
                  <a:txBody>
                    <a:bodyPr/>
                    <a:lstStyle/>
                    <a:p>
                      <a:r>
                        <a:rPr lang="en-US" sz="1400" dirty="0"/>
                        <a:t>X4</a:t>
                      </a:r>
                    </a:p>
                  </a:txBody>
                  <a:tcPr/>
                </a:tc>
                <a:tc>
                  <a:txBody>
                    <a:bodyPr/>
                    <a:lstStyle/>
                    <a:p>
                      <a:r>
                        <a:rPr lang="en-US" sz="1400" b="0" dirty="0">
                          <a:solidFill>
                            <a:schemeClr val="tx1"/>
                          </a:solidFill>
                        </a:rPr>
                        <a:t>6</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tc>
                  <a:txBody>
                    <a:bodyPr/>
                    <a:lstStyle/>
                    <a:p>
                      <a:r>
                        <a:rPr lang="en-US" sz="1400" dirty="0"/>
                        <a:t>-2</a:t>
                      </a:r>
                    </a:p>
                  </a:txBody>
                  <a:tcPr/>
                </a:tc>
                <a:extLst>
                  <a:ext uri="{0D108BD9-81ED-4DB2-BD59-A6C34878D82A}">
                    <a16:rowId xmlns:a16="http://schemas.microsoft.com/office/drawing/2014/main" val="10004"/>
                  </a:ext>
                </a:extLst>
              </a:tr>
              <a:tr h="297679">
                <a:tc>
                  <a:txBody>
                    <a:bodyPr/>
                    <a:lstStyle/>
                    <a:p>
                      <a:r>
                        <a:rPr lang="en-US" sz="1400" dirty="0"/>
                        <a:t>X5</a:t>
                      </a:r>
                    </a:p>
                  </a:txBody>
                  <a:tcPr/>
                </a:tc>
                <a:tc>
                  <a:txBody>
                    <a:bodyPr/>
                    <a:lstStyle/>
                    <a:p>
                      <a:r>
                        <a:rPr lang="en-US" sz="1400" b="0" dirty="0">
                          <a:solidFill>
                            <a:schemeClr val="tx1"/>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tc>
                  <a:txBody>
                    <a:bodyPr/>
                    <a:lstStyle/>
                    <a:p>
                      <a:r>
                        <a:rPr lang="en-US" sz="1400" dirty="0"/>
                        <a:t>5</a:t>
                      </a:r>
                    </a:p>
                  </a:txBody>
                  <a:tcPr/>
                </a:tc>
                <a:extLst>
                  <a:ext uri="{0D108BD9-81ED-4DB2-BD59-A6C34878D82A}">
                    <a16:rowId xmlns:a16="http://schemas.microsoft.com/office/drawing/2014/main" val="10005"/>
                  </a:ext>
                </a:extLst>
              </a:tr>
              <a:tr h="297679">
                <a:tc>
                  <a:txBody>
                    <a:bodyPr/>
                    <a:lstStyle/>
                    <a:p>
                      <a:r>
                        <a:rPr lang="en-US" sz="1400" dirty="0"/>
                        <a:t>X6</a:t>
                      </a:r>
                    </a:p>
                  </a:txBody>
                  <a:tcPr/>
                </a:tc>
                <a:tc>
                  <a:txBody>
                    <a:bodyPr/>
                    <a:lstStyle/>
                    <a:p>
                      <a:r>
                        <a:rPr lang="en-US" sz="1400" b="0" dirty="0">
                          <a:solidFill>
                            <a:schemeClr val="tx1"/>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tc>
                  <a:txBody>
                    <a:bodyPr/>
                    <a:lstStyle/>
                    <a:p>
                      <a:r>
                        <a:rPr lang="en-US" sz="1400" dirty="0"/>
                        <a:t>1</a:t>
                      </a:r>
                    </a:p>
                  </a:txBody>
                  <a:tcPr/>
                </a:tc>
                <a:extLst>
                  <a:ext uri="{0D108BD9-81ED-4DB2-BD59-A6C34878D82A}">
                    <a16:rowId xmlns:a16="http://schemas.microsoft.com/office/drawing/2014/main" val="10006"/>
                  </a:ext>
                </a:extLst>
              </a:tr>
              <a:tr h="297679">
                <a:tc>
                  <a:txBody>
                    <a:bodyPr/>
                    <a:lstStyle/>
                    <a:p>
                      <a:r>
                        <a:rPr lang="en-US" sz="1400" dirty="0"/>
                        <a:t>X7</a:t>
                      </a:r>
                    </a:p>
                  </a:txBody>
                  <a:tcPr/>
                </a:tc>
                <a:tc>
                  <a:txBody>
                    <a:bodyPr/>
                    <a:lstStyle/>
                    <a:p>
                      <a:r>
                        <a:rPr lang="en-US" sz="1400" b="0" dirty="0">
                          <a:solidFill>
                            <a:schemeClr val="tx1"/>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tc>
                  <a:txBody>
                    <a:bodyPr/>
                    <a:lstStyle/>
                    <a:p>
                      <a:r>
                        <a:rPr lang="en-US" sz="1400" dirty="0"/>
                        <a:t>1</a:t>
                      </a:r>
                    </a:p>
                  </a:txBody>
                  <a:tcPr/>
                </a:tc>
                <a:extLst>
                  <a:ext uri="{0D108BD9-81ED-4DB2-BD59-A6C34878D82A}">
                    <a16:rowId xmlns:a16="http://schemas.microsoft.com/office/drawing/2014/main" val="10007"/>
                  </a:ext>
                </a:extLst>
              </a:tr>
              <a:tr h="297679">
                <a:tc>
                  <a:txBody>
                    <a:bodyPr/>
                    <a:lstStyle/>
                    <a:p>
                      <a:r>
                        <a:rPr lang="en-US" sz="1400" dirty="0"/>
                        <a:t>X8</a:t>
                      </a:r>
                    </a:p>
                  </a:txBody>
                  <a:tcPr/>
                </a:tc>
                <a:tc>
                  <a:txBody>
                    <a:bodyPr/>
                    <a:lstStyle/>
                    <a:p>
                      <a:r>
                        <a:rPr lang="en-US" sz="1400" b="0" dirty="0">
                          <a:solidFill>
                            <a:schemeClr val="tx1"/>
                          </a:solidFill>
                        </a:rPr>
                        <a:t>2</a:t>
                      </a:r>
                    </a:p>
                  </a:txBody>
                  <a:tcPr/>
                </a:tc>
                <a:tc>
                  <a:txBody>
                    <a:bodyPr/>
                    <a:lstStyle/>
                    <a:p>
                      <a:r>
                        <a:rPr lang="en-US" sz="1400" dirty="0"/>
                        <a:t>7</a:t>
                      </a:r>
                    </a:p>
                  </a:txBody>
                  <a:tcPr/>
                </a:tc>
                <a:tc>
                  <a:txBody>
                    <a:bodyPr/>
                    <a:lstStyle/>
                    <a:p>
                      <a:r>
                        <a:rPr lang="en-US" sz="1400" b="0" dirty="0">
                          <a:solidFill>
                            <a:srgbClr val="FF0000"/>
                          </a:solidFill>
                        </a:rPr>
                        <a:t>2</a:t>
                      </a:r>
                    </a:p>
                  </a:txBody>
                  <a:tcPr/>
                </a:tc>
                <a:tc>
                  <a:txBody>
                    <a:bodyPr/>
                    <a:lstStyle/>
                    <a:p>
                      <a:r>
                        <a:rPr lang="en-US" sz="1400" dirty="0"/>
                        <a:t>0</a:t>
                      </a:r>
                    </a:p>
                  </a:txBody>
                  <a:tcPr/>
                </a:tc>
                <a:extLst>
                  <a:ext uri="{0D108BD9-81ED-4DB2-BD59-A6C34878D82A}">
                    <a16:rowId xmlns:a16="http://schemas.microsoft.com/office/drawing/2014/main"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0</a:t>
                      </a:r>
                    </a:p>
                  </a:txBody>
                  <a:tcPr/>
                </a:tc>
                <a:tc>
                  <a:txBody>
                    <a:bodyPr/>
                    <a:lstStyle/>
                    <a:p>
                      <a:r>
                        <a:rPr lang="en-US" sz="1400" b="0" dirty="0">
                          <a:solidFill>
                            <a:schemeClr val="tx1"/>
                          </a:solidFill>
                        </a:rPr>
                        <a:t>0</a:t>
                      </a:r>
                    </a:p>
                  </a:txBody>
                  <a:tcPr/>
                </a:tc>
                <a:tc>
                  <a:txBody>
                    <a:bodyPr/>
                    <a:lstStyle/>
                    <a:p>
                      <a:r>
                        <a:rPr lang="en-US" sz="1400" dirty="0"/>
                        <a:t>0</a:t>
                      </a:r>
                    </a:p>
                  </a:txBody>
                  <a:tcPr/>
                </a:tc>
                <a:extLst>
                  <a:ext uri="{0D108BD9-81ED-4DB2-BD59-A6C34878D82A}">
                    <a16:rowId xmlns:a16="http://schemas.microsoft.com/office/drawing/2014/main" val="10009"/>
                  </a:ext>
                </a:extLst>
              </a:tr>
              <a:tr h="297679">
                <a:tc>
                  <a:txBody>
                    <a:bodyPr/>
                    <a:lstStyle/>
                    <a:p>
                      <a:r>
                        <a:rPr lang="en-US" sz="1400" dirty="0"/>
                        <a:t>x10</a:t>
                      </a:r>
                    </a:p>
                  </a:txBody>
                  <a:tcPr/>
                </a:tc>
                <a:tc>
                  <a:txBody>
                    <a:bodyPr/>
                    <a:lstStyle/>
                    <a:p>
                      <a:r>
                        <a:rPr lang="en-US" sz="1400" b="0" dirty="0">
                          <a:solidFill>
                            <a:schemeClr val="tx1"/>
                          </a:solidFill>
                        </a:rPr>
                        <a:t>2</a:t>
                      </a:r>
                    </a:p>
                  </a:txBody>
                  <a:tcPr/>
                </a:tc>
                <a:tc>
                  <a:txBody>
                    <a:bodyPr/>
                    <a:lstStyle/>
                    <a:p>
                      <a:r>
                        <a:rPr lang="en-US" sz="1400" dirty="0"/>
                        <a:t>5</a:t>
                      </a:r>
                    </a:p>
                  </a:txBody>
                  <a:tcPr/>
                </a:tc>
                <a:tc>
                  <a:txBody>
                    <a:bodyPr/>
                    <a:lstStyle/>
                    <a:p>
                      <a:r>
                        <a:rPr lang="en-US" sz="1400" b="0" dirty="0">
                          <a:solidFill>
                            <a:srgbClr val="FF0000"/>
                          </a:solidFill>
                        </a:rPr>
                        <a:t>2</a:t>
                      </a:r>
                    </a:p>
                  </a:txBody>
                  <a:tcPr/>
                </a:tc>
                <a:tc>
                  <a:txBody>
                    <a:bodyPr/>
                    <a:lstStyle/>
                    <a:p>
                      <a:r>
                        <a:rPr lang="en-US" sz="1400" dirty="0"/>
                        <a:t>0</a:t>
                      </a:r>
                    </a:p>
                  </a:txBody>
                  <a:tcPr/>
                </a:tc>
                <a:extLst>
                  <a:ext uri="{0D108BD9-81ED-4DB2-BD59-A6C34878D82A}">
                    <a16:rowId xmlns:a16="http://schemas.microsoft.com/office/drawing/2014/main" val="10010"/>
                  </a:ext>
                </a:extLst>
              </a:tr>
              <a:tr h="297679">
                <a:tc>
                  <a:txBody>
                    <a:bodyPr/>
                    <a:lstStyle/>
                    <a:p>
                      <a:endParaRPr lang="en-US" sz="1400" dirty="0"/>
                    </a:p>
                  </a:txBody>
                  <a:tcPr/>
                </a:tc>
                <a:tc>
                  <a:txBody>
                    <a:bodyPr/>
                    <a:lstStyle/>
                    <a:p>
                      <a:endParaRPr lang="en-US" sz="1400" dirty="0">
                        <a:solidFill>
                          <a:schemeClr val="tx1"/>
                        </a:solidFill>
                      </a:endParaRPr>
                    </a:p>
                  </a:txBody>
                  <a:tcPr/>
                </a:tc>
                <a:tc>
                  <a:txBody>
                    <a:bodyPr/>
                    <a:lstStyle/>
                    <a:p>
                      <a:endParaRPr lang="en-US" sz="1400" dirty="0"/>
                    </a:p>
                  </a:txBody>
                  <a:tcPr/>
                </a:tc>
                <a:tc>
                  <a:txBody>
                    <a:bodyPr/>
                    <a:lstStyle/>
                    <a:p>
                      <a:endParaRPr lang="en-US" sz="1400" dirty="0"/>
                    </a:p>
                  </a:txBody>
                  <a:tcPr/>
                </a:tc>
                <a:tc>
                  <a:txBody>
                    <a:bodyPr/>
                    <a:lstStyle/>
                    <a:p>
                      <a:r>
                        <a:rPr lang="en-US" sz="1400" dirty="0"/>
                        <a:t>-9</a:t>
                      </a:r>
                    </a:p>
                  </a:txBody>
                  <a:tcPr/>
                </a:tc>
                <a:extLst>
                  <a:ext uri="{0D108BD9-81ED-4DB2-BD59-A6C34878D82A}">
                    <a16:rowId xmlns:a16="http://schemas.microsoft.com/office/drawing/2014/main" val="10011"/>
                  </a:ext>
                </a:extLst>
              </a:tr>
            </a:tbl>
          </a:graphicData>
        </a:graphic>
      </p:graphicFrame>
      <p:sp>
        <p:nvSpPr>
          <p:cNvPr id="3" name="Rectangle 2">
            <a:extLst>
              <a:ext uri="{FF2B5EF4-FFF2-40B4-BE49-F238E27FC236}">
                <a16:creationId xmlns:a16="http://schemas.microsoft.com/office/drawing/2014/main" id="{BD68F7A8-5C56-4E6E-9BF8-632826F8326A}"/>
              </a:ext>
            </a:extLst>
          </p:cNvPr>
          <p:cNvSpPr/>
          <p:nvPr/>
        </p:nvSpPr>
        <p:spPr>
          <a:xfrm>
            <a:off x="838199" y="1156116"/>
            <a:ext cx="10515600" cy="1154162"/>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medoid instead of X5 (6, 2). Let us randomly choose X1 (2, 6). </a:t>
            </a:r>
          </a:p>
          <a:p>
            <a:pPr marL="285750" indent="-285750" algn="just">
              <a:buFont typeface="Arial" panose="020B0604020202020204" pitchFamily="34" charset="0"/>
              <a:buChar char="•"/>
            </a:pPr>
            <a:r>
              <a:rPr lang="en-US" sz="2300" dirty="0"/>
              <a:t>Not the new medoid set is: (2, 6) and (8, 5). Now repeating the same task as earlier: </a:t>
            </a:r>
            <a:endParaRPr lang="en-IN" sz="2300" dirty="0"/>
          </a:p>
        </p:txBody>
      </p:sp>
      <p:graphicFrame>
        <p:nvGraphicFramePr>
          <p:cNvPr id="18" name="Table 17">
            <a:extLst>
              <a:ext uri="{FF2B5EF4-FFF2-40B4-BE49-F238E27FC236}">
                <a16:creationId xmlns:a16="http://schemas.microsoft.com/office/drawing/2014/main"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a16="http://schemas.microsoft.com/office/drawing/2014/main" val="20000"/>
                    </a:ext>
                  </a:extLst>
                </a:gridCol>
                <a:gridCol w="668866">
                  <a:extLst>
                    <a:ext uri="{9D8B030D-6E8A-4147-A177-3AD203B41FA5}">
                      <a16:colId xmlns:a16="http://schemas.microsoft.com/office/drawing/2014/main" val="20001"/>
                    </a:ext>
                  </a:extLst>
                </a:gridCol>
                <a:gridCol w="668866">
                  <a:extLst>
                    <a:ext uri="{9D8B030D-6E8A-4147-A177-3AD203B41FA5}">
                      <a16:colId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val="10009"/>
                  </a:ext>
                </a:extLst>
              </a:tr>
            </a:tbl>
          </a:graphicData>
        </a:graphic>
      </p:graphicFrame>
      <p:sp>
        <p:nvSpPr>
          <p:cNvPr id="20" name="Rectangle 9">
            <a:extLst>
              <a:ext uri="{FF2B5EF4-FFF2-40B4-BE49-F238E27FC236}">
                <a16:creationId xmlns:a16="http://schemas.microsoft.com/office/drawing/2014/main" id="{01A80DD1-3578-48D7-8197-5C4694BD389B}"/>
              </a:ext>
            </a:extLst>
          </p:cNvPr>
          <p:cNvSpPr>
            <a:spLocks noChangeArrowheads="1"/>
          </p:cNvSpPr>
          <p:nvPr/>
        </p:nvSpPr>
        <p:spPr bwMode="auto">
          <a:xfrm>
            <a:off x="4578367" y="5936782"/>
            <a:ext cx="53783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Current 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a16="http://schemas.microsoft.com/office/drawing/2014/main"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221790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a16="http://schemas.microsoft.com/office/drawing/2014/main"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a16="http://schemas.microsoft.com/office/drawing/2014/main"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a16="http://schemas.microsoft.com/office/drawing/2014/main"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a16="http://schemas.microsoft.com/office/drawing/2014/main"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a16="http://schemas.microsoft.com/office/drawing/2014/main"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a16="http://schemas.microsoft.com/office/drawing/2014/main"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a16="http://schemas.microsoft.com/office/drawing/2014/main"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a16="http://schemas.microsoft.com/office/drawing/2014/main"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a16="http://schemas.microsoft.com/office/drawing/2014/main"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a16="http://schemas.microsoft.com/office/drawing/2014/main"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a16="http://schemas.microsoft.com/office/drawing/2014/main"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a16="http://schemas.microsoft.com/office/drawing/2014/main"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a16="http://schemas.microsoft.com/office/drawing/2014/main"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a16="http://schemas.microsoft.com/office/drawing/2014/main"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a16="http://schemas.microsoft.com/office/drawing/2014/main"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a16="http://schemas.microsoft.com/office/drawing/2014/main"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a16="http://schemas.microsoft.com/office/drawing/2014/main"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a16="http://schemas.microsoft.com/office/drawing/2014/main"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a16="http://schemas.microsoft.com/office/drawing/2014/main"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a16="http://schemas.microsoft.com/office/drawing/2014/main"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a16="http://schemas.microsoft.com/office/drawing/2014/main"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a16="http://schemas.microsoft.com/office/drawing/2014/main"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a16="http://schemas.microsoft.com/office/drawing/2014/main"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a16="http://schemas.microsoft.com/office/drawing/2014/main"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a16="http://schemas.microsoft.com/office/drawing/2014/main"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29</a:t>
            </a:fld>
            <a:endParaRPr lang="en-US" altLang="en-US" sz="1200"/>
          </a:p>
        </p:txBody>
      </p:sp>
      <p:sp>
        <p:nvSpPr>
          <p:cNvPr id="29" name="Title 1">
            <a:extLst>
              <a:ext uri="{FF2B5EF4-FFF2-40B4-BE49-F238E27FC236}">
                <a16:creationId xmlns:a16="http://schemas.microsoft.com/office/drawing/2014/main"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a16="http://schemas.microsoft.com/office/drawing/2014/main"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a16="http://schemas.microsoft.com/office/drawing/2014/main"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a16="http://schemas.microsoft.com/office/drawing/2014/main"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a16="http://schemas.microsoft.com/office/drawing/2014/main"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a16="http://schemas.microsoft.com/office/drawing/2014/main"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a16="http://schemas.microsoft.com/office/drawing/2014/main"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a16="http://schemas.microsoft.com/office/drawing/2014/main"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a16="http://schemas.microsoft.com/office/drawing/2014/main"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a16="http://schemas.microsoft.com/office/drawing/2014/main"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a16="http://schemas.microsoft.com/office/drawing/2014/main"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a16="http://schemas.microsoft.com/office/drawing/2014/main"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a16="http://schemas.microsoft.com/office/drawing/2014/main"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a16="http://schemas.microsoft.com/office/drawing/2014/main"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a16="http://schemas.microsoft.com/office/drawing/2014/main"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a16="http://schemas.microsoft.com/office/drawing/2014/main"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a16="http://schemas.microsoft.com/office/drawing/2014/main"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a16="http://schemas.microsoft.com/office/drawing/2014/main"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a16="http://schemas.microsoft.com/office/drawing/2014/main"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a16="http://schemas.microsoft.com/office/drawing/2014/main"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a16="http://schemas.microsoft.com/office/drawing/2014/main"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a16="http://schemas.microsoft.com/office/drawing/2014/main"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a16="http://schemas.microsoft.com/office/drawing/2014/main"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a16="http://schemas.microsoft.com/office/drawing/2014/main"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a16="http://schemas.microsoft.com/office/drawing/2014/main"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a16="http://schemas.microsoft.com/office/drawing/2014/main"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a16="http://schemas.microsoft.com/office/drawing/2014/main"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a16="http://schemas.microsoft.com/office/drawing/2014/main"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a16="http://schemas.microsoft.com/office/drawing/2014/main"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a16="http://schemas.microsoft.com/office/drawing/2014/main"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a16="http://schemas.microsoft.com/office/drawing/2014/main"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a16="http://schemas.microsoft.com/office/drawing/2014/main"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a16="http://schemas.microsoft.com/office/drawing/2014/main"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a16="http://schemas.microsoft.com/office/drawing/2014/main"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a16="http://schemas.microsoft.com/office/drawing/2014/main"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a16="http://schemas.microsoft.com/office/drawing/2014/main"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a16="http://schemas.microsoft.com/office/drawing/2014/main"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a16="http://schemas.microsoft.com/office/drawing/2014/main"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a16="http://schemas.microsoft.com/office/drawing/2014/main"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a16="http://schemas.microsoft.com/office/drawing/2014/main"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a16="http://schemas.microsoft.com/office/drawing/2014/main"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a16="http://schemas.microsoft.com/office/drawing/2014/main"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a16="http://schemas.microsoft.com/office/drawing/2014/main"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a16="http://schemas.microsoft.com/office/drawing/2014/main"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a16="http://schemas.microsoft.com/office/drawing/2014/main"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a16="http://schemas.microsoft.com/office/drawing/2014/main"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a16="http://schemas.microsoft.com/office/drawing/2014/main"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a16="http://schemas.microsoft.com/office/drawing/2014/main"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a16="http://schemas.microsoft.com/office/drawing/2014/main"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a16="http://schemas.microsoft.com/office/drawing/2014/main"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a16="http://schemas.microsoft.com/office/drawing/2014/main"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a16="http://schemas.microsoft.com/office/drawing/2014/main"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a16="http://schemas.microsoft.com/office/drawing/2014/main"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a16="http://schemas.microsoft.com/office/drawing/2014/main"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a16="http://schemas.microsoft.com/office/drawing/2014/main"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a16="http://schemas.microsoft.com/office/drawing/2014/main"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a16="http://schemas.microsoft.com/office/drawing/2014/main"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a16="http://schemas.microsoft.com/office/drawing/2014/main"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a16="http://schemas.microsoft.com/office/drawing/2014/main"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a16="http://schemas.microsoft.com/office/drawing/2014/main"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a16="http://schemas.microsoft.com/office/drawing/2014/main"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a16="http://schemas.microsoft.com/office/drawing/2014/main"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a16="http://schemas.microsoft.com/office/drawing/2014/main"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a16="http://schemas.microsoft.com/office/drawing/2014/main"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a16="http://schemas.microsoft.com/office/drawing/2014/main"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a16="http://schemas.microsoft.com/office/drawing/2014/main"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a16="http://schemas.microsoft.com/office/drawing/2014/main"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a16="http://schemas.microsoft.com/office/drawing/2014/main"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a16="http://schemas.microsoft.com/office/drawing/2014/main"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a16="http://schemas.microsoft.com/office/drawing/2014/main"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a16="http://schemas.microsoft.com/office/drawing/2014/main"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a16="http://schemas.microsoft.com/office/drawing/2014/main"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a16="http://schemas.microsoft.com/office/drawing/2014/main"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a16="http://schemas.microsoft.com/office/drawing/2014/main"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a16="http://schemas.microsoft.com/office/drawing/2014/main"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a16="http://schemas.microsoft.com/office/drawing/2014/main"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a16="http://schemas.microsoft.com/office/drawing/2014/main"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a16="http://schemas.microsoft.com/office/drawing/2014/main"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a16="http://schemas.microsoft.com/office/drawing/2014/main"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a16="http://schemas.microsoft.com/office/drawing/2014/main"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a16="http://schemas.microsoft.com/office/drawing/2014/main"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a16="http://schemas.microsoft.com/office/drawing/2014/main"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a16="http://schemas.microsoft.com/office/drawing/2014/main"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a16="http://schemas.microsoft.com/office/drawing/2014/main"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a16="http://schemas.microsoft.com/office/drawing/2014/main"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a16="http://schemas.microsoft.com/office/drawing/2014/main"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a16="http://schemas.microsoft.com/office/drawing/2014/main"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a16="http://schemas.microsoft.com/office/drawing/2014/main"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a16="http://schemas.microsoft.com/office/drawing/2014/main"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a16="http://schemas.microsoft.com/office/drawing/2014/main"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32</a:t>
            </a:fld>
            <a:endParaRPr lang="en-US" altLang="en-US" sz="1200"/>
          </a:p>
        </p:txBody>
      </p:sp>
      <p:sp>
        <p:nvSpPr>
          <p:cNvPr id="33" name="Title 1">
            <a:extLst>
              <a:ext uri="{FF2B5EF4-FFF2-40B4-BE49-F238E27FC236}">
                <a16:creationId xmlns:a16="http://schemas.microsoft.com/office/drawing/2014/main"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a16="http://schemas.microsoft.com/office/drawing/2014/main"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on the</a:t>
            </a:r>
          </a:p>
          <a:p>
            <a:pPr marL="355600" lvl="1" indent="-355600" algn="just"/>
            <a:r>
              <a:rPr lang="en-US" sz="2800" dirty="0"/>
              <a:t>appropriate choice of the number and width of the partitions and grid cells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a16="http://schemas.microsoft.com/office/drawing/2014/main"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a16="http://schemas.microsoft.com/office/drawing/2014/main"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a16="http://schemas.microsoft.com/office/drawing/2014/main"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a16="http://schemas.microsoft.com/office/drawing/2014/main"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a16="http://schemas.microsoft.com/office/drawing/2014/main"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a16="http://schemas.microsoft.com/office/drawing/2014/main"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a16="http://schemas.microsoft.com/office/drawing/2014/main"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a16="http://schemas.microsoft.com/office/drawing/2014/main"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a16="http://schemas.microsoft.com/office/drawing/2014/main"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a16="http://schemas.microsoft.com/office/drawing/2014/main"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a16="http://schemas.microsoft.com/office/drawing/2014/main"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a16="http://schemas.microsoft.com/office/drawing/2014/main"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a16="http://schemas.microsoft.com/office/drawing/2014/main"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a16="http://schemas.microsoft.com/office/drawing/2014/main"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a16="http://schemas.microsoft.com/office/drawing/2014/main"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a16="http://schemas.microsoft.com/office/drawing/2014/main"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a16="http://schemas.microsoft.com/office/drawing/2014/main"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a16="http://schemas.microsoft.com/office/drawing/2014/main"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a16="http://schemas.microsoft.com/office/drawing/2014/main"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a16="http://schemas.microsoft.com/office/drawing/2014/main"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a16="http://schemas.microsoft.com/office/drawing/2014/main"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a16="http://schemas.microsoft.com/office/drawing/2014/main"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a16="http://schemas.microsoft.com/office/drawing/2014/main"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a16="http://schemas.microsoft.com/office/drawing/2014/main"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a16="http://schemas.microsoft.com/office/drawing/2014/main"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a16="http://schemas.microsoft.com/office/drawing/2014/main"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a16="http://schemas.microsoft.com/office/drawing/2014/main"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a16="http://schemas.microsoft.com/office/drawing/2014/main"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a16="http://schemas.microsoft.com/office/drawing/2014/main"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a16="http://schemas.microsoft.com/office/drawing/2014/main"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a16="http://schemas.microsoft.com/office/drawing/2014/main"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a16="http://schemas.microsoft.com/office/drawing/2014/main"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a16="http://schemas.microsoft.com/office/drawing/2014/main"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a16="http://schemas.microsoft.com/office/drawing/2014/main"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a16="http://schemas.microsoft.com/office/drawing/2014/main"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a16="http://schemas.microsoft.com/office/drawing/2014/main"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a16="http://schemas.microsoft.com/office/drawing/2014/main"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a16="http://schemas.microsoft.com/office/drawing/2014/main"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a16="http://schemas.microsoft.com/office/drawing/2014/main"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a16="http://schemas.microsoft.com/office/drawing/2014/main"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a16="http://schemas.microsoft.com/office/drawing/2014/main"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098"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22"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46"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a16="http://schemas.microsoft.com/office/drawing/2014/main"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170"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a16="http://schemas.microsoft.com/office/drawing/2014/main"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a16="http://schemas.microsoft.com/office/drawing/2014/main" val="20000"/>
                    </a:ext>
                  </a:extLst>
                </a:gridCol>
                <a:gridCol w="1077007">
                  <a:extLst>
                    <a:ext uri="{9D8B030D-6E8A-4147-A177-3AD203B41FA5}">
                      <a16:colId xmlns:a16="http://schemas.microsoft.com/office/drawing/2014/main" val="20001"/>
                    </a:ext>
                  </a:extLst>
                </a:gridCol>
                <a:gridCol w="1078446">
                  <a:extLst>
                    <a:ext uri="{9D8B030D-6E8A-4147-A177-3AD203B41FA5}">
                      <a16:colId xmlns:a16="http://schemas.microsoft.com/office/drawing/2014/main" val="20002"/>
                    </a:ext>
                  </a:extLst>
                </a:gridCol>
                <a:gridCol w="1077007">
                  <a:extLst>
                    <a:ext uri="{9D8B030D-6E8A-4147-A177-3AD203B41FA5}">
                      <a16:colId xmlns:a16="http://schemas.microsoft.com/office/drawing/2014/main" val="20003"/>
                    </a:ext>
                  </a:extLst>
                </a:gridCol>
                <a:gridCol w="1078447">
                  <a:extLst>
                    <a:ext uri="{9D8B030D-6E8A-4147-A177-3AD203B41FA5}">
                      <a16:colId xmlns:a16="http://schemas.microsoft.com/office/drawing/2014/main"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a16="http://schemas.microsoft.com/office/drawing/2014/main" val="20000"/>
                    </a:ext>
                  </a:extLst>
                </a:gridCol>
                <a:gridCol w="483789">
                  <a:extLst>
                    <a:ext uri="{9D8B030D-6E8A-4147-A177-3AD203B41FA5}">
                      <a16:colId xmlns:a16="http://schemas.microsoft.com/office/drawing/2014/main" val="20001"/>
                    </a:ext>
                  </a:extLst>
                </a:gridCol>
                <a:gridCol w="483789">
                  <a:extLst>
                    <a:ext uri="{9D8B030D-6E8A-4147-A177-3AD203B41FA5}">
                      <a16:colId xmlns:a16="http://schemas.microsoft.com/office/drawing/2014/main" val="20002"/>
                    </a:ext>
                  </a:extLst>
                </a:gridCol>
                <a:gridCol w="483789">
                  <a:extLst>
                    <a:ext uri="{9D8B030D-6E8A-4147-A177-3AD203B41FA5}">
                      <a16:colId xmlns:a16="http://schemas.microsoft.com/office/drawing/2014/main" val="20003"/>
                    </a:ext>
                  </a:extLst>
                </a:gridCol>
                <a:gridCol w="483789">
                  <a:extLst>
                    <a:ext uri="{9D8B030D-6E8A-4147-A177-3AD203B41FA5}">
                      <a16:colId xmlns:a16="http://schemas.microsoft.com/office/drawing/2014/main" val="20004"/>
                    </a:ext>
                  </a:extLst>
                </a:gridCol>
                <a:gridCol w="483789">
                  <a:extLst>
                    <a:ext uri="{9D8B030D-6E8A-4147-A177-3AD203B41FA5}">
                      <a16:colId xmlns:a16="http://schemas.microsoft.com/office/drawing/2014/main"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194"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195"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196"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a16="http://schemas.microsoft.com/office/drawing/2014/main"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a16="http://schemas.microsoft.com/office/drawing/2014/main"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a16="http://schemas.microsoft.com/office/drawing/2014/main"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14" name="Title 1">
            <a:extLst>
              <a:ext uri="{FF2B5EF4-FFF2-40B4-BE49-F238E27FC236}">
                <a16:creationId xmlns:a16="http://schemas.microsoft.com/office/drawing/2014/main"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2" name="Rectangle 1"/>
          <p:cNvSpPr/>
          <p:nvPr/>
        </p:nvSpPr>
        <p:spPr>
          <a:xfrm>
            <a:off x="5968574" y="1771015"/>
            <a:ext cx="6096000" cy="378565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a16="http://schemas.microsoft.com/office/drawing/2014/main"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0099582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a16="http://schemas.microsoft.com/office/drawing/2014/main"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218"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219"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220"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a16="http://schemas.microsoft.com/office/drawing/2014/main"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a16="http://schemas.microsoft.com/office/drawing/2014/main"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a16="http://schemas.microsoft.com/office/drawing/2014/main"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6" name="Object 4">
            <a:extLst>
              <a:ext uri="{FF2B5EF4-FFF2-40B4-BE49-F238E27FC236}">
                <a16:creationId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242" name="Microsoft Equation 3.0" r:id="rId4" imgW="1511280" imgH="469800" progId="Equation.3">
                  <p:embed/>
                </p:oleObj>
              </mc:Choice>
              <mc:Fallback>
                <p:oleObj name="Microsoft Equation 3.0" r:id="rId4" imgW="1511280" imgH="469800" progId="Equation.3">
                  <p:embed/>
                  <p:pic>
                    <p:nvPicPr>
                      <p:cNvPr id="6" name="Object 4">
                        <a:extLst>
                          <a:ext uri="{FF2B5EF4-FFF2-40B4-BE49-F238E27FC236}">
                            <a16:creationId xmlns:a16="http://schemas.microsoft.com/office/drawing/2014/main" id="{996488D5-C706-4E84-88A3-1FF72531DDBF}"/>
                          </a:ext>
                        </a:extLst>
                      </p:cNvPr>
                      <p:cNvPicPr>
                        <a:picLocks noChangeAspect="1" noChangeArrowheads="1"/>
                      </p:cNvPicPr>
                      <p:nvPr/>
                    </p:nvPicPr>
                    <p:blipFill>
                      <a:blip r:embed="rId5"/>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243" name="Equation" r:id="rId6" imgW="2565360" imgH="2108160" progId="Equation.3">
                  <p:embed/>
                </p:oleObj>
              </mc:Choice>
              <mc:Fallback>
                <p:oleObj name="Equation" r:id="rId6" imgW="2565360" imgH="2108160" progId="Equation.3">
                  <p:embed/>
                  <p:pic>
                    <p:nvPicPr>
                      <p:cNvPr id="7" name="Object 5">
                        <a:extLst>
                          <a:ext uri="{FF2B5EF4-FFF2-40B4-BE49-F238E27FC236}">
                            <a16:creationId xmlns:a16="http://schemas.microsoft.com/office/drawing/2014/main" id="{D37242EF-0F32-42EC-AB01-6FFC64AC6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8" name="Object 6">
            <a:extLst>
              <a:ext uri="{FF2B5EF4-FFF2-40B4-BE49-F238E27FC236}">
                <a16:creationId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244" name="Equation" r:id="rId8" imgW="1854000" imgH="507960" progId="Equation.3">
                  <p:embed/>
                </p:oleObj>
              </mc:Choice>
              <mc:Fallback>
                <p:oleObj name="Equation" r:id="rId8" imgW="1854000" imgH="507960" progId="Equation.3">
                  <p:embed/>
                  <p:pic>
                    <p:nvPicPr>
                      <p:cNvPr id="8" name="Object 6">
                        <a:extLst>
                          <a:ext uri="{FF2B5EF4-FFF2-40B4-BE49-F238E27FC236}">
                            <a16:creationId xmlns:a16="http://schemas.microsoft.com/office/drawing/2014/main" id="{3D89762B-1B2E-4C5B-9E9E-015DC7A4E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245" name="Microsoft Equation 3.0" r:id="rId10" imgW="1511280" imgH="469800" progId="Equation.3">
                  <p:embed/>
                </p:oleObj>
              </mc:Choice>
              <mc:Fallback>
                <p:oleObj name="Microsoft Equation 3.0" r:id="rId10" imgW="1511280" imgH="469800" progId="Equation.3">
                  <p:embed/>
                  <p:pic>
                    <p:nvPicPr>
                      <p:cNvPr id="9" name="Object 4">
                        <a:extLst>
                          <a:ext uri="{FF2B5EF4-FFF2-40B4-BE49-F238E27FC236}">
                            <a16:creationId xmlns:a16="http://schemas.microsoft.com/office/drawing/2014/main" id="{FA71D4D4-FD11-4815-9417-0309AE74FA1A}"/>
                          </a:ext>
                        </a:extLst>
                      </p:cNvPr>
                      <p:cNvPicPr>
                        <a:picLocks noChangeAspect="1" noChangeArrowheads="1"/>
                      </p:cNvPicPr>
                      <p:nvPr/>
                    </p:nvPicPr>
                    <p:blipFill>
                      <a:blip r:embed="rId5"/>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a16="http://schemas.microsoft.com/office/drawing/2014/main"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360792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266"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a16="http://schemas.microsoft.com/office/drawing/2014/main"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a16="http://schemas.microsoft.com/office/drawing/2014/main"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a16="http://schemas.microsoft.com/office/drawing/2014/main"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a16="http://schemas.microsoft.com/office/drawing/2014/main"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a16="http://schemas.microsoft.com/office/drawing/2014/main"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a16="http://schemas.microsoft.com/office/drawing/2014/main"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500" t="-3991" r="-166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a16="http://schemas.microsoft.com/office/drawing/2014/main"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a16="http://schemas.microsoft.com/office/drawing/2014/main"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83</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85000" lnSpcReduction="1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a:blip r:embed="rId2"/>
                <a:stretch>
                  <a:fillRect l="-812" t="-2217" r="-870" b="-1750"/>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85</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a16="http://schemas.microsoft.com/office/drawing/2014/main"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a16="http://schemas.microsoft.com/office/drawing/2014/main"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a16="http://schemas.microsoft.com/office/drawing/2014/main"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a16="http://schemas.microsoft.com/office/drawing/2014/main"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a16="http://schemas.microsoft.com/office/drawing/2014/main" val="20000"/>
                    </a:ext>
                  </a:extLst>
                </a:gridCol>
                <a:gridCol w="1213792">
                  <a:extLst>
                    <a:ext uri="{9D8B030D-6E8A-4147-A177-3AD203B41FA5}">
                      <a16:colId xmlns:a16="http://schemas.microsoft.com/office/drawing/2014/main" val="20001"/>
                    </a:ext>
                  </a:extLst>
                </a:gridCol>
                <a:gridCol w="1216673">
                  <a:extLst>
                    <a:ext uri="{9D8B030D-6E8A-4147-A177-3AD203B41FA5}">
                      <a16:colId xmlns:a16="http://schemas.microsoft.com/office/drawing/2014/main"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 name="Group 42">
            <a:extLst>
              <a:ext uri="{FF2B5EF4-FFF2-40B4-BE49-F238E27FC236}">
                <a16:creationId xmlns:a16="http://schemas.microsoft.com/office/drawing/2014/main"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a16="http://schemas.microsoft.com/office/drawing/2014/main"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a16="http://schemas.microsoft.com/office/drawing/2014/main"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a16="http://schemas.microsoft.com/office/drawing/2014/main"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a16="http://schemas.microsoft.com/office/drawing/2014/main"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a16="http://schemas.microsoft.com/office/drawing/2014/main"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a16="http://schemas.microsoft.com/office/drawing/2014/main"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8404</TotalTime>
  <Words>7026</Words>
  <Application>Microsoft Office PowerPoint</Application>
  <PresentationFormat>Widescreen</PresentationFormat>
  <Paragraphs>1054</Paragraphs>
  <Slides>89</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110" baseType="lpstr">
      <vt:lpstr>等线</vt:lpstr>
      <vt:lpstr>等线 Light</vt:lpstr>
      <vt:lpstr>MS PGothic</vt:lpstr>
      <vt:lpstr>宋体</vt:lpstr>
      <vt:lpstr>宋体</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K-medoids Example</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Kuldeep Singh</cp:lastModifiedBy>
  <cp:revision>47</cp:revision>
  <dcterms:created xsi:type="dcterms:W3CDTF">2023-09-04T03:01:19Z</dcterms:created>
  <dcterms:modified xsi:type="dcterms:W3CDTF">2023-12-11T04:16:15Z</dcterms:modified>
</cp:coreProperties>
</file>